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0" autoAdjust="0"/>
    <p:restoredTop sz="94660"/>
  </p:normalViewPr>
  <p:slideViewPr>
    <p:cSldViewPr snapToGrid="0">
      <p:cViewPr varScale="1">
        <p:scale>
          <a:sx n="93" d="100"/>
          <a:sy n="93" d="100"/>
        </p:scale>
        <p:origin x="92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" Type="http://schemas.openxmlformats.org/officeDocument/2006/relationships/slide" Target="slides/slide1.xml" /><Relationship Id="rId20" Type="http://schemas.openxmlformats.org/officeDocument/2006/relationships/slide" Target="slides/slide19.xml" /><Relationship Id="rId21" Type="http://schemas.openxmlformats.org/officeDocument/2006/relationships/tags" Target="tags/tag1.xml" /><Relationship Id="rId22" Type="http://schemas.openxmlformats.org/officeDocument/2006/relationships/presProps" Target="presProps.xml" /><Relationship Id="rId23" Type="http://schemas.openxmlformats.org/officeDocument/2006/relationships/viewProps" Target="viewProps.xml" /><Relationship Id="rId24" Type="http://schemas.openxmlformats.org/officeDocument/2006/relationships/theme" Target="theme/theme1.xml" /><Relationship Id="rId25" Type="http://schemas.openxmlformats.org/officeDocument/2006/relationships/tableStyles" Target="tableStyles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FA93D-62B6-E1CF-2789-15FC5F1C02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3F70E0-D19B-16B0-FECC-DD9C162B38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/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DD808-5828-C465-D0A7-D5FE472AD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pPr/>
            <a:fld id="{4C239D34-37FE-415E-AE72-E24D87EB8EB8}" type="datetimeFigureOut">
              <a:rPr lang="en-GB" smtClean="0"/>
              <a:pPr/>
              <a:t>29/11/2023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302323-0DA5-B1CA-1BBE-AAF40AEDB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pPr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F32C5D-294E-C69A-9E98-07CEEA471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pPr/>
            <a:fld id="{74C74013-33ED-4453-AFB8-560D48AA334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6384416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255F3-5E49-660A-4FEC-529E95D4C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79177D-1FAF-2955-4D6F-E6B31450AC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defPPr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50CC0A-8054-DFCB-B14F-353EC149D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pPr/>
            <a:fld id="{4C239D34-37FE-415E-AE72-E24D87EB8EB8}" type="datetimeFigureOut">
              <a:rPr lang="en-GB" smtClean="0"/>
              <a:pPr/>
              <a:t>29/11/2023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D1E19F-7894-82A3-6BF6-ED0C9AA55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pPr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5C6FEE-2B8A-DEE6-C846-0613A65D4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pPr/>
            <a:fld id="{74C74013-33ED-4453-AFB8-560D48AA334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5805504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DCEC11-2BBF-0CCE-CC28-F4E414BEE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/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D97D6A-F3D0-1B5D-1E0C-7AFB4993C0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115A3E-6351-EA35-1DEC-AA0FF95133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/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fld id="{4C239D34-37FE-415E-AE72-E24D87EB8EB8}" type="datetimeFigureOut">
              <a:rPr lang="en-GB" smtClean="0"/>
              <a:pPr/>
              <a:t>29/11/2023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6F81A1-C3AD-A234-D7FA-9371272498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/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8A8D2B-B759-C18C-8E82-B990C677D4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/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fld id="{74C74013-33ED-4453-AFB8-560D48AA334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637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0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1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2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3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4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5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6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7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8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9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6F947-A051-EDCD-9930-B84D49F163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>
            <a:defPPr/>
          </a:lstStyle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8DFA32-6EB5-5C49-1462-4B426B72B1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defPPr/>
          </a:lstStyle>
          <a:p>
            <a:endParaRPr lang="en-GB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154340B4-20E6-993F-01C9-3ADF6F0343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702"/>
            <a:ext cx="12192000" cy="6852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393030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Picture 2" descr="A screen shot of a computer&#10;&#10;Description automatically generated">
            <a:extLst>
              <a:ext uri="{FF2B5EF4-FFF2-40B4-BE49-F238E27FC236}">
                <a16:creationId xmlns:a16="http://schemas.microsoft.com/office/drawing/2014/main" id="{9E2CB98F-1A73-DED3-3A1B-D51459C123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702"/>
            <a:ext cx="12192000" cy="6852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396452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Picture 2" descr="A screen shot of a computer&#10;&#10;Description automatically generated">
            <a:extLst>
              <a:ext uri="{FF2B5EF4-FFF2-40B4-BE49-F238E27FC236}">
                <a16:creationId xmlns:a16="http://schemas.microsoft.com/office/drawing/2014/main" id="{D3429BB2-0553-40EC-F412-980F37A781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702"/>
            <a:ext cx="12192000" cy="6852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467032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Picture 2" descr="A screen shot of a computer&#10;&#10;Description automatically generated">
            <a:extLst>
              <a:ext uri="{FF2B5EF4-FFF2-40B4-BE49-F238E27FC236}">
                <a16:creationId xmlns:a16="http://schemas.microsoft.com/office/drawing/2014/main" id="{E1BF1899-0F7F-F468-1EF3-E0FF26FBA5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702"/>
            <a:ext cx="12192000" cy="6852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156949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Picture 2" descr="A screen shot of a computer code&#10;&#10;Description automatically generated">
            <a:extLst>
              <a:ext uri="{FF2B5EF4-FFF2-40B4-BE49-F238E27FC236}">
                <a16:creationId xmlns:a16="http://schemas.microsoft.com/office/drawing/2014/main" id="{223D331D-24B3-486C-2387-893F2ECA43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702"/>
            <a:ext cx="12192000" cy="6852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516294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Picture 2" descr="A diagram of a network&#10;&#10;Description automatically generated with medium confidence">
            <a:extLst>
              <a:ext uri="{FF2B5EF4-FFF2-40B4-BE49-F238E27FC236}">
                <a16:creationId xmlns:a16="http://schemas.microsoft.com/office/drawing/2014/main" id="{FE1D5AE8-716B-4D8E-0846-DC9551377A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702"/>
            <a:ext cx="12192000" cy="6852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175167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Picture 2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C7CC023B-ADC7-B2C4-2D06-7FA7F14F53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702"/>
            <a:ext cx="12192000" cy="6852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786480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Picture 2" descr="A diagram of a network&#10;&#10;Description automatically generated with medium confidence">
            <a:extLst>
              <a:ext uri="{FF2B5EF4-FFF2-40B4-BE49-F238E27FC236}">
                <a16:creationId xmlns:a16="http://schemas.microsoft.com/office/drawing/2014/main" id="{9D39A175-541C-D8CB-F7A4-F62DA53137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702"/>
            <a:ext cx="12192000" cy="6852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19511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CAECA561-D270-ECFA-6474-BCFF5DB2C6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702"/>
            <a:ext cx="12192000" cy="6852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193813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Picture 2" descr="A close-up of a puzzle&#10;&#10;Description automatically generated">
            <a:extLst>
              <a:ext uri="{FF2B5EF4-FFF2-40B4-BE49-F238E27FC236}">
                <a16:creationId xmlns:a16="http://schemas.microsoft.com/office/drawing/2014/main" id="{FB97E3C0-CF5E-AAA9-BC33-EFAD5E73AF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702"/>
            <a:ext cx="12192000" cy="6852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166329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Picture 2" descr="A close-up of a person writing on paper&#10;&#10;Description automatically generated">
            <a:extLst>
              <a:ext uri="{FF2B5EF4-FFF2-40B4-BE49-F238E27FC236}">
                <a16:creationId xmlns:a16="http://schemas.microsoft.com/office/drawing/2014/main" id="{64024087-23B5-1C7A-626E-4E5EBB77A0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702"/>
            <a:ext cx="12192000" cy="6852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531077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Picture 6" descr="A close-up of a person writing on a paper&#10;&#10;Description automatically generated">
            <a:extLst>
              <a:ext uri="{FF2B5EF4-FFF2-40B4-BE49-F238E27FC236}">
                <a16:creationId xmlns:a16="http://schemas.microsoft.com/office/drawing/2014/main" id="{3F8A7C34-94F7-EC14-E488-3AF2A2D0F5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702"/>
            <a:ext cx="12192000" cy="6852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10854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Picture 4" descr="A screen shot of a phone&#10;&#10;Description automatically generated">
            <a:extLst>
              <a:ext uri="{FF2B5EF4-FFF2-40B4-BE49-F238E27FC236}">
                <a16:creationId xmlns:a16="http://schemas.microsoft.com/office/drawing/2014/main" id="{3915A6F6-8C84-C873-6B1D-56AB6D2030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702"/>
            <a:ext cx="12192000" cy="6852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898071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Picture 4" descr="A shelf with books on it&#10;&#10;Description automatically generated">
            <a:extLst>
              <a:ext uri="{FF2B5EF4-FFF2-40B4-BE49-F238E27FC236}">
                <a16:creationId xmlns:a16="http://schemas.microsoft.com/office/drawing/2014/main" id="{C0A9D436-2B4A-0F6E-9A6D-BE26A02591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702"/>
            <a:ext cx="12192000" cy="6852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791122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" name="Picture 10" descr="A red light with a question mark&#10;&#10;Description automatically generated">
            <a:extLst>
              <a:ext uri="{FF2B5EF4-FFF2-40B4-BE49-F238E27FC236}">
                <a16:creationId xmlns:a16="http://schemas.microsoft.com/office/drawing/2014/main" id="{BC2A3E4C-EF0C-6EDB-0D89-AF7523D40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702"/>
            <a:ext cx="12192000" cy="6852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477474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Picture 2" descr="A hand pointing at a piece of paper&#10;&#10;Description automatically generated">
            <a:extLst>
              <a:ext uri="{FF2B5EF4-FFF2-40B4-BE49-F238E27FC236}">
                <a16:creationId xmlns:a16="http://schemas.microsoft.com/office/drawing/2014/main" id="{C1BBDEE0-6E4C-2534-8E96-99E1792807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702"/>
            <a:ext cx="12192000" cy="6852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727687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Picture 2" descr="A close-up of several cables&#10;&#10;Description automatically generated">
            <a:extLst>
              <a:ext uri="{FF2B5EF4-FFF2-40B4-BE49-F238E27FC236}">
                <a16:creationId xmlns:a16="http://schemas.microsoft.com/office/drawing/2014/main" id="{43B305EB-4BED-26EB-24C0-E72500C884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702"/>
            <a:ext cx="12192000" cy="6852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535308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1EEA9108-C2EA-DA73-637C-4B22E59859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702"/>
            <a:ext cx="12192000" cy="6852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945193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Picture 4" descr="A diagram of a project&#10;&#10;Description automatically generated">
            <a:extLst>
              <a:ext uri="{FF2B5EF4-FFF2-40B4-BE49-F238E27FC236}">
                <a16:creationId xmlns:a16="http://schemas.microsoft.com/office/drawing/2014/main" id="{75F92121-CCB0-D552-4B37-FD34A9C025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702"/>
            <a:ext cx="12192000" cy="6852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849127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PresentationFormat>Widescreen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 Light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19.1200</AppVersion>
  <TotalTime>8</TotalTime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2023-11-29T13:25:52Z</dcterms:created>
  <dcterms:modified xsi:type="dcterms:W3CDTF">2023-11-29T13:44:44Z</dcterms:modified>
</cp:coreProperties>
</file>